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40" r:id="rId21"/>
    <p:sldId id="341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9" r:id="rId81"/>
    <p:sldId id="336" r:id="rId82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25" autoAdjust="0"/>
  </p:normalViewPr>
  <p:slideViewPr>
    <p:cSldViewPr>
      <p:cViewPr varScale="1">
        <p:scale>
          <a:sx n="82" d="100"/>
          <a:sy n="82" d="100"/>
        </p:scale>
        <p:origin x="-378" y="-90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E3161-63CD-488A-AFD1-B79F398798D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97095-6C39-4860-903F-9C5B3ED193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 Organ Cave System is located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Masters, closed since 1980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Hedricks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Great Escape in the low point of this valley. They have been closed since 1960.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Sively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#2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Sively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#2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Sively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Sively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#3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Lipps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Lipps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southern end of Greenbrier County, West Virginia under the community of Organ Cave.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Erwins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Humphreys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Humphreys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While Foxhole Cave is surrounded by the Organ Cave System and its streams empty into Organ, a connection has yet to be made.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of the water in Organ Cave System comes out at the Organ Cave Resurgence on Second Creek.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colonial times, Organ Cave was located on the Salt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Turnpike between the resorts at White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Springs and Salt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Sulphur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Springs.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 early as the late 1700's tourists visited the cave which was famous for its namesake, a calcite formation which resembled a pipe organ.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the late 1920s the cave had been commercially developed.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 to 1949, only the commercial section of Organ Cave was known.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Hedricks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a small pretty cave about a mile north of Organ, was thought to end at the "water hazard."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in May 1i949, three Charleston cavers (Bob Flack, Bob Barnes and Bob Handley) entered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Hedricks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Cave, bypassed the water hazard and proceeded down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Hedricks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Stream Passage, and up Organ Main Stream Passage. They exited Organ Cave amidst electric lights and tourists.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developed in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erosional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plateau that covers an area of approximately twenty-six square miles and has a relief of between 400 and 700 feet. It is bounded on the north and west by the Greenbrier River and on the south by Second Creek.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November 1949 cavers had explored the Organ section of the developing cave system finding the Flack and Handley Rooms,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Hedricks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Maze, Waterfall Room, and Cyclops Hall.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Bob Handley and John Rutherford extensively explored two other small caves located about a mile west of Organ, known as Humphreys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connected them in 1951. Meanwhile, back in Organ Cave cavers explored Big Canyon,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Meatgrinder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Jones Canyon Maze.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-Humphreys was connected to Organ-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Hedricks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much exploration and survey by West Virginia Association for Cave Studies (WVACS) and the NSS District of Columbia Grotto (DCG), 37 miles of passage had been mapped by 1980.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Let's take a typical Organ Cave System trip…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…entering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entrance and exiting Organ.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entrance immediately opens into a small room that leads to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Stream Passage.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Walking is easy until exiting into a side lead off the stream and into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Lipps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Maze.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Negotiating the dry maze of passages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…leads to Skid Row,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tributary stream passage…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Organ Cave Plateau is capped by the Hillsdale and Sinks Grove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limestones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Middle Mississippian Group which are approximately 200 feet in thickness at Organ Cave. These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limestones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stratigraphically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clastic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red sandstones and shale sequences of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Maccrady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Pocono Formations which outcrop on the eastern surface of the plateau and along its north and west escarpments.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into Jones Canyon.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heading north and upstream in Jones Canyon, the Pendulum…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Treasure Passage provide interesting diversions.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low crawl and narrow crevice that form the Breezeway provide a connection to the Organ section of the cave.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interesting formation marks the exit.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Left Hand Passage is large and easy going, quite a change after the crawls in upper Jones Canyon.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long soda straw decorates the wall.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 Left Hand Passage continues to…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Handley 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Climbing down a pit at one end of Handley Room,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Organ Cave Plateau is located near the eastern edge of the Dissected Plateau Physiographic Providence. Structurally, the plateau consists of gentle anticlines and synclines that are the after-effect of the forces that formed the Valley and Ridge Physiographic Providence which is only nine miles to the east.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…dropping through a squeeze…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 opens to the continued descent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down Handley's Silo.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Continuing along easy walking passage and by a column…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Sand Room cones into view.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Leaving Sand Room going downstream in Upper Stream Passage leads to…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Throne Room and the Junction with "A" Trail, the route to the next lower level of passages. Before taking “A” Trail,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lets continue down Upper Stream Passage...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waterfall Room, the largest room (150 foot long, 100 foot wide and 50 foot high) in the cave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returning to the Throne Room, ‘A’ Trail winds past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date, ten entrances to the system have been discovered: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several sections of gypsum hair which appear only in the winter.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"A" Trail than combines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Discovery Passage, 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proceeds to intersect the top of Organ Main Stream Passage.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 Main Stream passage is one of the large breakdown littered stream passages typical of the Organ Cave System. Upstream from here is the tourist section of the cave.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tourist area of Organ Cave is noted for its collection of Salt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vats...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 used during the American Civil War,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formations near the Rock Organ.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entrance room...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 storage shed built by the federal government in the 1950s to hold survival supplied in the event of nuclear war.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</a:t>
            </a:r>
            <a:r>
              <a:rPr lang="en-US" baseline="0" dirty="0" smtClean="0"/>
              <a:t> Cave Entrance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ends our visit to Organ Cave.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Organ Cave Entrance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Masters, closed since 1980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97095-6C39-4860-903F-9C5B3ED1931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018D-3FA2-45A8-98C7-0D3F064D885C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77FBB-D4CD-4BE4-A9FE-F587C4513F8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Organ Cave, WV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 smtClean="0"/>
              <a:t>S739             81 </a:t>
            </a:r>
            <a:r>
              <a:rPr lang="en-US" sz="2025" dirty="0"/>
              <a:t>Slides           </a:t>
            </a:r>
            <a:r>
              <a:rPr lang="en-US" sz="2025" dirty="0" smtClean="0"/>
              <a:t>2/08/2021</a:t>
            </a:r>
            <a:endParaRPr lang="en-US" sz="202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2250" y="0"/>
            <a:ext cx="9840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8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8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314575" y="0"/>
            <a:ext cx="5656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225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2057399"/>
            <a:ext cx="6553200" cy="3711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Photography by</a:t>
            </a:r>
            <a:br>
              <a:rPr lang="en-US" dirty="0" smtClean="0"/>
            </a:br>
            <a:r>
              <a:rPr lang="en-US" dirty="0" smtClean="0"/>
              <a:t>	Paul &amp; Lee Stevens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Waterfall Room  picture</a:t>
            </a:r>
            <a:br>
              <a:rPr lang="en-US" dirty="0" smtClean="0"/>
            </a:br>
            <a:r>
              <a:rPr lang="en-US" dirty="0" smtClean="0"/>
              <a:t>	George Dasher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A25D03-6401-4069-93FB-712133C10A91}"/>
              </a:ext>
            </a:extLst>
          </p:cNvPr>
          <p:cNvSpPr txBox="1"/>
          <p:nvPr/>
        </p:nvSpPr>
        <p:spPr>
          <a:xfrm>
            <a:off x="-7454" y="1828800"/>
            <a:ext cx="1029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Organ Cave, WV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</a:t>
            </a:r>
            <a:r>
              <a:rPr lang="en-US" dirty="0" smtClean="0"/>
              <a:t>S739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</a:t>
            </a:r>
            <a:r>
              <a:rPr lang="en-US" dirty="0" smtClean="0"/>
              <a:t>Jim </a:t>
            </a:r>
            <a:r>
              <a:rPr lang="en-US" dirty="0" err="1" smtClean="0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 smtClean="0"/>
              <a:t>81 </a:t>
            </a:r>
            <a:r>
              <a:rPr lang="en-US" dirty="0"/>
              <a:t>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</a:t>
            </a:r>
            <a:r>
              <a:rPr lang="en-US" dirty="0" smtClean="0"/>
              <a:t>12/08/2021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739 Organ Cave WV PP- 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74613" y="0"/>
            <a:ext cx="10136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1138</Words>
  <Application>Microsoft Office PowerPoint</Application>
  <PresentationFormat>35mm Slides</PresentationFormat>
  <Paragraphs>157</Paragraphs>
  <Slides>81</Slides>
  <Notes>70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Photography by  Paul &amp; Lee Stevens  Waterfall Room  picture  George Dasher </vt:lpstr>
      <vt:lpstr>Slide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Jim McCconkey</cp:lastModifiedBy>
  <cp:revision>3</cp:revision>
  <dcterms:created xsi:type="dcterms:W3CDTF">2021-02-08T07:20:53Z</dcterms:created>
  <dcterms:modified xsi:type="dcterms:W3CDTF">2021-02-08T08:33:00Z</dcterms:modified>
</cp:coreProperties>
</file>